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D28A-9762-4D79-A17A-F53DB64E2E23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CE2F-2EF7-4918-BA9B-FC919AC96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4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1CE2F-2EF7-4918-BA9B-FC919AC96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5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D934-0F33-9BAF-F7C7-B62203D6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BCD5E-98BC-7B67-1C79-7CD3EE69A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406F-C2D3-E2CC-4C9D-54F5FF75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A12DD-0509-35AE-0770-6FC4DB40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8FEF5-872C-6212-48A4-23DA8A19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99E0-DFEE-7B26-BBA7-518C5F71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513EC-088D-E6D4-5AEB-6B5895D22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7262-8332-2108-FCC6-062FE204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4EC4-F723-AAB3-E4D5-514BB8BB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F07C-56CF-31C3-0257-FB58B823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8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772CF-FD7F-4187-1444-33A7997AD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CF3F4-E0A1-B85D-EA65-056BF3316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53C61-8EFC-CF32-FC2A-DF65C84A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6BCDB-5FA3-DDA6-BECD-5102165B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1422-075F-9F2B-3AD3-9C0D1BFD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83EA-F341-7A51-F5B3-1CA83885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9B68-E2AD-DC68-8EC3-A429D543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F5E3-9E95-791F-98F0-2616BCC6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18B3D-EE01-C20F-66FE-0B9D4501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3CE8D-2DEB-ADBF-5A93-77042E8C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EE0F-C62B-3F41-E97B-97FAA878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0E311-166B-4818-4252-25C43F65D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C38C-E29C-8E18-97DD-C1831ACC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198B-F9F9-1A5B-BE4D-61E55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3B20-E3D3-2070-1521-02ABE66C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6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0803-3D33-35DB-2841-3461074F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6C23-ECE9-9CA9-B291-C5877399B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00FD0-B4B1-C68F-4D42-A90917C6E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C8A2D-D571-2FA5-54C7-48624E6A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7EA5-B88B-BB6A-A2CA-F2EF839E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D17F-41A1-6F9B-052F-F9F8443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3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C12A-A725-B648-D346-97EF98D2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8723C-259E-44D9-62AB-B945161B0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3E8D3-046B-0D4C-C6F2-99067EEC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C6B83-1F8F-824A-523D-D7A70CECD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7E765-3BD0-675D-1912-D9F5AB285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C237E-8D35-B388-CE6C-4A0468B0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B85A8-ECF9-0A67-6DF3-5CA73A40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C2191-B29B-D1E5-3E4C-BBEE6B33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9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11F5-E465-6DF2-29DA-33109CE7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5A802-9A38-EB30-15E2-997D9797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C73F2-19CD-1964-B5C5-C75C6A20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EECCC-27B9-F9F7-7020-31F8511B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4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7D133-1CE7-D2E7-EB29-401B96D0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B8346-0717-FB96-5D56-1BC6A91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5FCAF-ACDF-3501-E449-961398AF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6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4798-8D55-6070-835B-B53C812C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2956-B8F8-5D14-A17E-82E5504F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033E7-D0A0-E863-DEBE-C86038DF7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BF205-2BFD-74EA-C265-6082298C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FCBA3-0416-4B3A-1BCE-CB7CE1D9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637A8-0E3F-A989-D362-3EFAD172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D751-0A4A-9AFB-365F-E0E36B93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88D9B-04FA-4C73-10F7-3E1C42488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C675-C2CE-5FD3-1026-AC4508E2A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AC7E4-D068-AB81-724B-BE7B9001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BCC8B-2631-5F4E-64B2-4477B933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A00A1-D715-D720-CCE7-27D08D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52BEE-A812-34AB-1913-A6B8703C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F048E-E328-E21C-C7BE-72AD5BF48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2F52B-2397-A86A-1DD3-9872FC51A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DC4A7-4FFE-41F2-B27A-BAF8451717E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2367A-6345-0959-D99B-DC8F571D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31C97-CAFF-2C19-D388-B6BA3872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56195-42AD-426E-8B59-977CEE241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6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58E9A-55B8-D880-5A44-9289B656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E83D2-A54D-8DCF-CF5B-2244B3F09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bg-BG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КВАНТОВА ФИЗИКА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EFF26-3D4C-D3DF-87CB-7286FF497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bg-BG" sz="3200"/>
              <a:t>От Виктор Михайлов и Костадин Хазуров 8в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66537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89ACB-D217-2800-DEB9-B2932836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674D0-B2E0-D942-ABD5-10CE8B57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bg-BG" sz="6200">
                <a:ln w="22225">
                  <a:solidFill>
                    <a:srgbClr val="FFFFFF"/>
                  </a:solidFill>
                </a:ln>
                <a:noFill/>
              </a:rPr>
              <a:t>Когато физиката среща философията</a:t>
            </a:r>
            <a:br>
              <a:rPr lang="en-US" sz="6200">
                <a:ln w="22225">
                  <a:solidFill>
                    <a:srgbClr val="FFFFFF"/>
                  </a:solidFill>
                </a:ln>
                <a:noFill/>
              </a:rPr>
            </a:br>
            <a:endParaRPr lang="en-US" sz="62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AD48-1C3D-AB9A-A13B-2B9E9768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bg-BG" sz="2000">
                <a:solidFill>
                  <a:srgbClr val="FFFFFF"/>
                </a:solidFill>
              </a:rPr>
              <a:t>Какво е реалност?</a:t>
            </a:r>
          </a:p>
          <a:p>
            <a:r>
              <a:rPr lang="bg-BG" sz="2000">
                <a:solidFill>
                  <a:srgbClr val="FFFFFF"/>
                </a:solidFill>
              </a:rPr>
              <a:t>Какво е наблюдение?</a:t>
            </a:r>
          </a:p>
          <a:p>
            <a:r>
              <a:rPr lang="ru-RU" sz="2000">
                <a:solidFill>
                  <a:srgbClr val="FFFFFF"/>
                </a:solidFill>
              </a:rPr>
              <a:t>Има ли граници на познанието?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79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583FC-3134-17B5-5949-F06A13B4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bg-BG" sz="3100"/>
              <a:t>Библията: различен тип знание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582A-0439-66CB-989E-96F2279F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bg-BG" sz="2000"/>
              <a:t>Символичен език</a:t>
            </a:r>
          </a:p>
          <a:p>
            <a:r>
              <a:rPr lang="bg-BG" sz="2000"/>
              <a:t>Не е научен учебник</a:t>
            </a:r>
          </a:p>
          <a:p>
            <a:r>
              <a:rPr lang="bg-BG" sz="2000"/>
              <a:t>Търси смисъл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3083F-D9CD-C970-4E19-B9BB3BAC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1" r="-1" b="-1"/>
          <a:stretch>
            <a:fillRect/>
          </a:stretch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96167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504F8-D226-2E74-54BA-E440805E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bg-BG" sz="3700"/>
              <a:t>Общи идеи (НЕ доказателства)</a:t>
            </a:r>
            <a:endParaRPr lang="en-US" sz="3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38C8B-027A-D5E4-0601-7511DD45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bg-BG" sz="2200"/>
              <a:t>Светът не е „очевиден“</a:t>
            </a:r>
          </a:p>
          <a:p>
            <a:r>
              <a:rPr lang="bg-BG" sz="2200"/>
              <a:t>Реалността е по-дълбока</a:t>
            </a:r>
          </a:p>
          <a:p>
            <a:r>
              <a:rPr lang="bg-BG" sz="2200"/>
              <a:t>Невидимото е фундаментално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08DF1-4604-7937-3C8D-FB12F29F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" y="2290936"/>
            <a:ext cx="1084753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96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53DA-E54D-A21F-2BE1-E3A247A2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bg-BG" sz="3700"/>
              <a:t>„Светлина“ като фундаментална идея</a:t>
            </a: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62B4-1B72-1E7D-CF99-F88719570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bg-BG" sz="2000"/>
              <a:t>Светлина във физиката</a:t>
            </a:r>
          </a:p>
          <a:p>
            <a:r>
              <a:rPr lang="bg-BG" sz="2000"/>
              <a:t>Светлина в Библията</a:t>
            </a:r>
          </a:p>
          <a:p>
            <a:r>
              <a:rPr lang="bg-BG" sz="2000"/>
              <a:t>Различен смисъл, сходен символ</a:t>
            </a:r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15596-179A-CC37-0B7C-55479778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2" r="4" b="4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979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8D56F-3951-AA2D-5044-24CB7116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6" r="511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5F835-66A3-5AA7-D2F7-63F4767D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/>
              <a:t>Защо това не е конфликт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A00A-55E7-BBCC-F169-01AA99965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bg-BG" sz="2000"/>
              <a:t>Различни въпроси</a:t>
            </a:r>
          </a:p>
          <a:p>
            <a:r>
              <a:rPr lang="bg-BG" sz="2000"/>
              <a:t>Различни методи</a:t>
            </a:r>
          </a:p>
          <a:p>
            <a:r>
              <a:rPr lang="bg-BG" sz="2000"/>
              <a:t>Възможен диалог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170001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79E13-7DE0-978B-AA9D-37DFD8E9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bg-BG" sz="3700"/>
              <a:t>Приложения на квантовата физика</a:t>
            </a:r>
            <a:endParaRPr lang="en-US" sz="3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1C76-9E9E-A632-7304-850EA7F07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bg-BG" sz="2000"/>
              <a:t>Чипове</a:t>
            </a:r>
          </a:p>
          <a:p>
            <a:r>
              <a:rPr lang="bg-BG" sz="2000"/>
              <a:t>Лазери</a:t>
            </a:r>
          </a:p>
          <a:p>
            <a:r>
              <a:rPr lang="bg-BG" sz="2000"/>
              <a:t>Квантови компютри</a:t>
            </a:r>
          </a:p>
          <a:p>
            <a:r>
              <a:rPr lang="bg-BG" sz="2000"/>
              <a:t>Медицина</a:t>
            </a:r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C2D75-44B4-50CD-9C4C-0941ED0C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10" r="2" b="9788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670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70B3E-2F16-3981-662C-F8E99601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bg-BG" dirty="0"/>
              <a:t>Заключение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DD28D-A35D-8803-6A5C-FA333A25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48" y="511293"/>
            <a:ext cx="369684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2B36-B8EE-CA51-BA51-7DA3E55A9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bg-BG" dirty="0"/>
              <a:t>Дълбока</a:t>
            </a:r>
          </a:p>
          <a:p>
            <a:r>
              <a:rPr lang="bg-BG" dirty="0"/>
              <a:t>Контраинтуитивна</a:t>
            </a:r>
          </a:p>
          <a:p>
            <a:r>
              <a:rPr lang="bg-BG" dirty="0"/>
              <a:t>Изключително точна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12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FA022-5F6A-C378-C880-C701F9EB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2680" b="1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18F41-D0D8-69F9-990C-C905219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Класическата физика и нейните граници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4C67-DD30-7DFF-9059-84730CA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bg-BG" sz="2000">
                <a:solidFill>
                  <a:srgbClr val="FFFFFF"/>
                </a:solidFill>
              </a:rPr>
              <a:t>Отлична за макросвета</a:t>
            </a:r>
          </a:p>
          <a:p>
            <a:r>
              <a:rPr lang="bg-BG" sz="2000">
                <a:solidFill>
                  <a:srgbClr val="FFFFFF"/>
                </a:solidFill>
              </a:rPr>
              <a:t>Проваля се при атоми</a:t>
            </a:r>
          </a:p>
          <a:p>
            <a:r>
              <a:rPr lang="bg-BG" sz="2000">
                <a:solidFill>
                  <a:srgbClr val="FFFFFF"/>
                </a:solidFill>
              </a:rPr>
              <a:t>Реалността става „неинтуитивна“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608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30126-E595-BD30-CCAC-815906A1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44944" b="1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E1D13-2C0F-FFB3-81B2-6AB62273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r="-2" b="13188"/>
          <a:stretch>
            <a:fillRect/>
          </a:stretch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C5F8D-89BE-A1B2-B8CF-99EDEE67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14" y="557189"/>
            <a:ext cx="10509179" cy="2795808"/>
          </a:xfrm>
        </p:spPr>
        <p:txBody>
          <a:bodyPr anchor="b">
            <a:normAutofit/>
          </a:bodyPr>
          <a:lstStyle/>
          <a:p>
            <a:r>
              <a:rPr lang="bg-BG" sz="4000" dirty="0">
                <a:solidFill>
                  <a:srgbClr val="FFFFFF"/>
                </a:solidFill>
              </a:rPr>
              <a:t>Началото на квантовата революция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3698-A54B-F23B-A39D-9B32567A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14" y="3526300"/>
            <a:ext cx="10509179" cy="2588458"/>
          </a:xfrm>
        </p:spPr>
        <p:txBody>
          <a:bodyPr>
            <a:normAutofit/>
          </a:bodyPr>
          <a:lstStyle/>
          <a:p>
            <a:r>
              <a:rPr lang="bg-BG" sz="2000">
                <a:solidFill>
                  <a:srgbClr val="FFFFFF"/>
                </a:solidFill>
              </a:rPr>
              <a:t>Макс Планк – 1900 г.</a:t>
            </a:r>
          </a:p>
          <a:p>
            <a:r>
              <a:rPr lang="bg-BG" sz="2000">
                <a:solidFill>
                  <a:srgbClr val="FFFFFF"/>
                </a:solidFill>
              </a:rPr>
              <a:t>Енергията е дискретна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602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51D7E-F732-E017-3C32-359684E4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150" y="1139909"/>
            <a:ext cx="7946623" cy="4171976"/>
          </a:xfrm>
          <a:prstGeom prst="rect">
            <a:avLst/>
          </a:prstGeom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D8C7F4-4EB5-0B2A-9989-00AF0ABE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bg-BG" sz="3200">
                <a:solidFill>
                  <a:srgbClr val="FFFFFF"/>
                </a:solidFill>
              </a:rPr>
              <a:t>Светлината: вълна или частица?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6568-A1AE-2659-8A52-1CE890B30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bg-BG" sz="2000">
                <a:solidFill>
                  <a:srgbClr val="FFFFFF"/>
                </a:solidFill>
              </a:rPr>
              <a:t>Фотоелектричен ефект</a:t>
            </a:r>
          </a:p>
          <a:p>
            <a:r>
              <a:rPr lang="bg-BG" sz="2000">
                <a:solidFill>
                  <a:srgbClr val="FFFFFF"/>
                </a:solidFill>
              </a:rPr>
              <a:t>Фотони</a:t>
            </a:r>
          </a:p>
          <a:p>
            <a:r>
              <a:rPr lang="bg-BG" sz="2000">
                <a:solidFill>
                  <a:srgbClr val="FFFFFF"/>
                </a:solidFill>
              </a:rPr>
              <a:t>Айнщайн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096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B77BF-1490-D13D-CA2A-E0DE9EAA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ru-RU" sz="4000"/>
              <a:t>Вълновата функция ψ</a:t>
            </a:r>
            <a:endParaRPr lang="en-US" sz="40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B3E3B-8EDE-793E-ED38-930F3386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bg-BG" sz="2000"/>
              <a:t>Пълно описание</a:t>
            </a:r>
          </a:p>
          <a:p>
            <a:r>
              <a:rPr lang="bg-BG" sz="2000"/>
              <a:t>Вероятности</a:t>
            </a:r>
          </a:p>
          <a:p>
            <a:r>
              <a:rPr lang="bg-BG" sz="2000"/>
              <a:t>Няма „точна позиция“</a:t>
            </a: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217C0-8798-B469-9D01-D710F6B5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983771"/>
            <a:ext cx="4397433" cy="1714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A0B44-ED2B-49A6-7760-BF353095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23" y="3736513"/>
            <a:ext cx="4395569" cy="24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4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508EB-2181-7478-2CE3-2E0F00C3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Неопределеността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E2E15-3B51-666C-82A5-7E7E3A685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136" y="391886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Δx⋅Δp≥2ℏ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​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8969-D1D4-DB59-354B-76A5DB43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323623"/>
            <a:ext cx="5536001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597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A1335-D417-3887-1E7E-9E385DCD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bg-BG" sz="3700"/>
              <a:t>Суперпозиция и измерване</a:t>
            </a:r>
            <a:endParaRPr lang="en-US" sz="37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EEF3-9E6C-3CE7-CD26-4DC615A14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bg-BG" sz="2000"/>
              <a:t>Много състояния</a:t>
            </a:r>
          </a:p>
          <a:p>
            <a:r>
              <a:rPr lang="bg-BG" sz="2000"/>
              <a:t>Колапс</a:t>
            </a:r>
          </a:p>
          <a:p>
            <a:r>
              <a:rPr lang="bg-BG" sz="2000"/>
              <a:t>Ролята на наблюдението</a:t>
            </a:r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A107C-DD2B-549C-0BDC-46DEA0B0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07" r="11102" b="-2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18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9C43-8ECD-865D-FE9B-BDDE285F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bg-BG" dirty="0"/>
              <a:t>Квантова заплетеност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FD2D-AC66-0223-E42D-E35ACC792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bg-BG" sz="2000"/>
              <a:t>Нелокалност</a:t>
            </a:r>
          </a:p>
          <a:p>
            <a:r>
              <a:rPr lang="bg-BG" sz="2000"/>
              <a:t>Свързаност</a:t>
            </a:r>
          </a:p>
          <a:p>
            <a:r>
              <a:rPr lang="bg-BG" sz="2000"/>
              <a:t>Нарушава интуицията</a:t>
            </a: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727F6-E0CE-8178-7ECE-49E1CF6C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36" y="717012"/>
            <a:ext cx="4220797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91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BACE45-0A57-A20D-ABE2-4D713F43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ПРЕХОД КЪМ БИБЛИЯТА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0684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178</Words>
  <Application>Microsoft Office PowerPoint</Application>
  <PresentationFormat>Widescreen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КВАНТОВА ФИЗИКА</vt:lpstr>
      <vt:lpstr>Класическата физика и нейните граници</vt:lpstr>
      <vt:lpstr>Началото на квантовата революция</vt:lpstr>
      <vt:lpstr>Светлината: вълна или частица?</vt:lpstr>
      <vt:lpstr>Вълновата функция ψ</vt:lpstr>
      <vt:lpstr>Неопределеността</vt:lpstr>
      <vt:lpstr>Суперпозиция и измерване</vt:lpstr>
      <vt:lpstr>Квантова заплетеност</vt:lpstr>
      <vt:lpstr>ПРЕХОД КЪМ БИБЛИЯТА</vt:lpstr>
      <vt:lpstr>Когато физиката среща философията </vt:lpstr>
      <vt:lpstr>Библията: различен тип знание</vt:lpstr>
      <vt:lpstr>Общи идеи (НЕ доказателства)</vt:lpstr>
      <vt:lpstr>„Светлина“ като фундаментална идея</vt:lpstr>
      <vt:lpstr>Защо това не е конфликт</vt:lpstr>
      <vt:lpstr>Приложения на квантовата физика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Виктор М. Михайлов</dc:creator>
  <cp:lastModifiedBy>Виктор М. Михайлов</cp:lastModifiedBy>
  <cp:revision>1</cp:revision>
  <dcterms:created xsi:type="dcterms:W3CDTF">2026-01-16T13:52:04Z</dcterms:created>
  <dcterms:modified xsi:type="dcterms:W3CDTF">2026-01-16T14:29:11Z</dcterms:modified>
</cp:coreProperties>
</file>